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80" r:id="rId13"/>
    <p:sldId id="282" r:id="rId14"/>
    <p:sldId id="297" r:id="rId15"/>
    <p:sldId id="283" r:id="rId16"/>
    <p:sldId id="295" r:id="rId17"/>
    <p:sldId id="296" r:id="rId18"/>
    <p:sldId id="284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D6D6D6"/>
    <a:srgbClr val="8C8182"/>
    <a:srgbClr val="BCCDE8"/>
    <a:srgbClr val="2F518E"/>
    <a:srgbClr val="BCCDE7"/>
    <a:srgbClr val="DDBC8E"/>
    <a:srgbClr val="7515DD"/>
    <a:srgbClr val="DDBC90"/>
    <a:srgbClr val="BF1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3"/>
    <p:restoredTop sz="96312"/>
  </p:normalViewPr>
  <p:slideViewPr>
    <p:cSldViewPr snapToGrid="0" snapToObjects="1">
      <p:cViewPr>
        <p:scale>
          <a:sx n="131" d="100"/>
          <a:sy n="131" d="100"/>
        </p:scale>
        <p:origin x="504" y="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1712460" y="0"/>
            <a:ext cx="5140296" cy="2448804"/>
            <a:chOff x="2978604" y="509314"/>
            <a:chExt cx="51402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5747317" y="-125799"/>
              <a:ext cx="1373582" cy="318381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2978604" y="509314"/>
              <a:ext cx="5140296" cy="1329174"/>
              <a:chOff x="2978604" y="509314"/>
              <a:chExt cx="5140296" cy="13291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585468" y="5631808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2400574" y="576261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409634" y="6291505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2400574" y="642589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201760" y="599863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(CY)          ACC, CY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624854" y="-226583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7918339" y="-364910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1729516" y="549924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5427978"/>
            <a:ext cx="586258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 flipV="1">
            <a:off x="1097693" y="3243751"/>
            <a:ext cx="1491259" cy="86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17220" y="31633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521206" y="314838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886101" y="314838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250995" y="314837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417559" y="-105058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863015" y="-19408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417559" y="210261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863015" y="12123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5980784" y="292000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890548" y="11395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421899" y="-16033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331663" y="-1940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0" y="3057035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017809" y="-26353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017809" y="4412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-1243104" y="393045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-1423577" y="384142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-757831" y="393045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-1243104" y="421004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-1423577" y="412101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-757831" y="421004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-1234526" y="450944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-1414999" y="442041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-749253" y="450944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-1234526" y="479729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-1414999" y="470827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-749253" y="479729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-1820879" y="370340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-1812811" y="397674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-1811221" y="429906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-1803153" y="457240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</p:cNvCxnSpPr>
          <p:nvPr/>
        </p:nvCxnSpPr>
        <p:spPr>
          <a:xfrm flipH="1">
            <a:off x="83768" y="5355111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flipV="1">
            <a:off x="1150352" y="5163024"/>
            <a:ext cx="0" cy="826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-1425884" y="553450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2EC2D1D-B675-E741-AFC1-7A35B9FE4FD9}"/>
              </a:ext>
            </a:extLst>
          </p:cNvPr>
          <p:cNvSpPr txBox="1"/>
          <p:nvPr/>
        </p:nvSpPr>
        <p:spPr>
          <a:xfrm>
            <a:off x="-1870573" y="542797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90A910CF-A482-0F45-9D3A-FA07DD88739F}"/>
              </a:ext>
            </a:extLst>
          </p:cNvPr>
          <p:cNvCxnSpPr>
            <a:cxnSpLocks/>
            <a:stCxn id="247" idx="6"/>
          </p:cNvCxnSpPr>
          <p:nvPr/>
        </p:nvCxnSpPr>
        <p:spPr>
          <a:xfrm>
            <a:off x="-1234395" y="676095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-1414868" y="667192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-757830" y="6760950"/>
            <a:ext cx="18655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2BA3290D-C6FB-E74A-AF63-221DE27B08D3}"/>
              </a:ext>
            </a:extLst>
          </p:cNvPr>
          <p:cNvCxnSpPr>
            <a:cxnSpLocks/>
            <a:stCxn id="250" idx="6"/>
          </p:cNvCxnSpPr>
          <p:nvPr/>
        </p:nvCxnSpPr>
        <p:spPr>
          <a:xfrm>
            <a:off x="-1234395" y="704054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-1414868" y="695151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-757830" y="7040544"/>
            <a:ext cx="18655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374A31F1-D050-2441-AD4F-3AE4D8AE8EFA}"/>
              </a:ext>
            </a:extLst>
          </p:cNvPr>
          <p:cNvCxnSpPr>
            <a:cxnSpLocks/>
            <a:stCxn id="253" idx="6"/>
          </p:cNvCxnSpPr>
          <p:nvPr/>
        </p:nvCxnSpPr>
        <p:spPr>
          <a:xfrm>
            <a:off x="-1225817" y="733994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-1406290" y="725091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>
            <a:off x="-749252" y="7339944"/>
            <a:ext cx="18569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0B8C43FC-5261-2E4C-9DD7-3D71FA42E418}"/>
              </a:ext>
            </a:extLst>
          </p:cNvPr>
          <p:cNvCxnSpPr>
            <a:cxnSpLocks/>
            <a:stCxn id="256" idx="6"/>
          </p:cNvCxnSpPr>
          <p:nvPr/>
        </p:nvCxnSpPr>
        <p:spPr>
          <a:xfrm>
            <a:off x="-1225817" y="762779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-1406290" y="753877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-749252" y="7627796"/>
            <a:ext cx="185697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-1942801" y="653390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-1934733" y="6807241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-1933143" y="712956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-1925075" y="740290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635679" y="498497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endCxn id="150" idx="0"/>
          </p:cNvCxnSpPr>
          <p:nvPr/>
        </p:nvCxnSpPr>
        <p:spPr>
          <a:xfrm rot="10800000">
            <a:off x="2351147" y="549924"/>
            <a:ext cx="1674334" cy="367626"/>
          </a:xfrm>
          <a:prstGeom prst="bentConnector4">
            <a:avLst>
              <a:gd name="adj1" fmla="val 16352"/>
              <a:gd name="adj2" fmla="val 1515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  <a:stCxn id="358" idx="2"/>
          </p:cNvCxnSpPr>
          <p:nvPr/>
        </p:nvCxnSpPr>
        <p:spPr>
          <a:xfrm flipH="1">
            <a:off x="7944868" y="-1514403"/>
            <a:ext cx="141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9359306" y="-160342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9539779" y="-170580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39A25B00-417A-4345-8F42-C4781E28155E}"/>
              </a:ext>
            </a:extLst>
          </p:cNvPr>
          <p:cNvCxnSpPr>
            <a:cxnSpLocks/>
            <a:stCxn id="363" idx="2"/>
          </p:cNvCxnSpPr>
          <p:nvPr/>
        </p:nvCxnSpPr>
        <p:spPr>
          <a:xfrm flipH="1">
            <a:off x="7944868" y="-1044604"/>
            <a:ext cx="1414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Oval 362">
            <a:extLst>
              <a:ext uri="{FF2B5EF4-FFF2-40B4-BE49-F238E27FC236}">
                <a16:creationId xmlns:a16="http://schemas.microsoft.com/office/drawing/2014/main" id="{6816E210-7FC3-1A40-B2D6-9A20F0E5F66A}"/>
              </a:ext>
            </a:extLst>
          </p:cNvPr>
          <p:cNvSpPr/>
          <p:nvPr/>
        </p:nvSpPr>
        <p:spPr>
          <a:xfrm>
            <a:off x="9359306" y="-1133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4C49E93-0C3E-1C43-BDB7-99B1C15D92BC}"/>
              </a:ext>
            </a:extLst>
          </p:cNvPr>
          <p:cNvSpPr txBox="1"/>
          <p:nvPr/>
        </p:nvSpPr>
        <p:spPr>
          <a:xfrm>
            <a:off x="9539779" y="-123600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-1454474" y="382073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-1450763" y="409909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-1439607" y="44014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-1444185" y="469029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894508" y="31446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-1476777" y="55163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-1465255" y="664972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-1467037" y="693393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-1455945" y="722728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-1456940" y="751904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840777" y="-20983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832768" y="10549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9311421" y="-162620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68D40160-679E-DC44-816F-C76F128B44FA}"/>
              </a:ext>
            </a:extLst>
          </p:cNvPr>
          <p:cNvSpPr txBox="1"/>
          <p:nvPr/>
        </p:nvSpPr>
        <p:spPr>
          <a:xfrm>
            <a:off x="9337070" y="-115264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170" y="991419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9724161" y="1656260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862584" cy="217593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8267C848-944B-9B4B-B5E9-325719C9EB89}"/>
              </a:ext>
            </a:extLst>
          </p:cNvPr>
          <p:cNvCxnSpPr>
            <a:cxnSpLocks/>
          </p:cNvCxnSpPr>
          <p:nvPr/>
        </p:nvCxnSpPr>
        <p:spPr>
          <a:xfrm>
            <a:off x="80032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2C28F247-76C6-E247-A91F-7B90EB11F5D9}"/>
              </a:ext>
            </a:extLst>
          </p:cNvPr>
          <p:cNvSpPr/>
          <p:nvPr/>
        </p:nvSpPr>
        <p:spPr>
          <a:xfrm>
            <a:off x="4276680" y="885503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333668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785981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4238294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690607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3142920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877808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421899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971968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524418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8083218" y="7442725"/>
            <a:ext cx="0" cy="217593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846179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846179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846179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846179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846179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846179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846179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846179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846179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5375075-48F1-394E-AE5B-ED65DBC8436B}"/>
              </a:ext>
            </a:extLst>
          </p:cNvPr>
          <p:cNvCxnSpPr>
            <a:cxnSpLocks/>
          </p:cNvCxnSpPr>
          <p:nvPr/>
        </p:nvCxnSpPr>
        <p:spPr>
          <a:xfrm>
            <a:off x="8003282" y="3846179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dirty="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2068927" y="0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(PH)             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(PM)            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 dirty="0"/>
                <a:t>               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A7CADD8-B939-3A41-AAB2-C7647D146F8C}"/>
              </a:ext>
            </a:extLst>
          </p:cNvPr>
          <p:cNvSpPr/>
          <p:nvPr/>
        </p:nvSpPr>
        <p:spPr>
          <a:xfrm>
            <a:off x="10069218" y="5209928"/>
            <a:ext cx="203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(RRRO) --&gt; DB (X2)</a:t>
            </a:r>
            <a:br>
              <a:rPr lang="en-GB" dirty="0"/>
            </a:br>
            <a:r>
              <a:rPr lang="en-GB" b="1" dirty="0"/>
              <a:t>(RRR1) --&gt; DB (X3)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 dirty="0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45507</TotalTime>
  <Words>2110</Words>
  <Application>Microsoft Macintosh PowerPoint</Application>
  <PresentationFormat>Widescreen</PresentationFormat>
  <Paragraphs>674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-webkit-standard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184</cp:revision>
  <cp:lastPrinted>2021-04-22T14:45:13Z</cp:lastPrinted>
  <dcterms:created xsi:type="dcterms:W3CDTF">2021-02-18T20:52:12Z</dcterms:created>
  <dcterms:modified xsi:type="dcterms:W3CDTF">2021-11-23T21:48:24Z</dcterms:modified>
</cp:coreProperties>
</file>